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64" r:id="rId6"/>
    <p:sldId id="267" r:id="rId7"/>
    <p:sldId id="265" r:id="rId8"/>
    <p:sldId id="296" r:id="rId9"/>
    <p:sldId id="271" r:id="rId10"/>
    <p:sldId id="297" r:id="rId11"/>
    <p:sldId id="291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346C"/>
    <a:srgbClr val="2468D6"/>
    <a:srgbClr val="194A96"/>
    <a:srgbClr val="0070C0"/>
    <a:srgbClr val="F2F2F2"/>
    <a:srgbClr val="9CC5FD"/>
    <a:srgbClr val="3A6695"/>
    <a:srgbClr val="134263"/>
    <a:srgbClr val="1E2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8" autoAdjust="0"/>
    <p:restoredTop sz="93963" autoAdjust="0"/>
  </p:normalViewPr>
  <p:slideViewPr>
    <p:cSldViewPr snapToGrid="0" showGuides="1">
      <p:cViewPr varScale="1">
        <p:scale>
          <a:sx n="73" d="100"/>
          <a:sy n="73" d="100"/>
        </p:scale>
        <p:origin x="498" y="78"/>
      </p:cViewPr>
      <p:guideLst>
        <p:guide orient="horz" pos="2160"/>
        <p:guide pos="38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E4261-0CDD-45A3-84C2-311859DE5B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  <a:endParaRPr lang="zh-CN" altLang="en-US" dirty="0"/>
          </a:p>
          <a:p>
            <a:r>
              <a:rPr lang="en-US" altLang="zh-CN" dirty="0"/>
              <a:t>https://liangliangtuwen.tmall.com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  <a:endParaRPr lang="zh-CN" altLang="en-US" dirty="0"/>
          </a:p>
          <a:p>
            <a:r>
              <a:rPr lang="en-US" altLang="zh-CN" dirty="0"/>
              <a:t>https://liangliangtuwen.tmall.com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D2638-5313-4B64-878D-A284C3526AE0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28427-DD18-4FC4-8F0A-CDCFAE90A2A9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A8537B7A-7510-410A-AA53-45D600DA027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1577" y="136525"/>
            <a:ext cx="1967014" cy="4124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内容无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F9789-5307-4634-BCF7-184E2903B168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A8537B7A-7510-410A-AA53-45D600DA027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62394-46F0-4523-8621-BE6C35854420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audio" Target="../media/media1.mp3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image" Target="../media/image3.png"/><Relationship Id="rId3" Type="http://schemas.openxmlformats.org/officeDocument/2006/relationships/tags" Target="../tags/tag2.xml"/><Relationship Id="rId2" Type="http://schemas.openxmlformats.org/officeDocument/2006/relationships/image" Target="../media/image2.png"/><Relationship Id="rId13" Type="http://schemas.openxmlformats.org/officeDocument/2006/relationships/notesSlide" Target="../notesSlides/notesSlide1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4.png"/><Relationship Id="rId10" Type="http://schemas.microsoft.com/office/2007/relationships/media" Target="../media/media1.mp3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tags" Target="../tags/tag14.xml"/><Relationship Id="rId2" Type="http://schemas.openxmlformats.org/officeDocument/2006/relationships/image" Target="../media/image2.png"/><Relationship Id="rId1" Type="http://schemas.openxmlformats.org/officeDocument/2006/relationships/tags" Target="../tags/tag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H_Other_8"/>
          <p:cNvPicPr/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5400000" flipH="1">
            <a:off x="6024000" y="-3032194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MH_Other_8"/>
          <p:cNvPicPr/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16200000" flipH="1" flipV="1">
            <a:off x="6024001" y="-127232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2204967"/>
            <a:ext cx="12192000" cy="286136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590800" y="3067685"/>
            <a:ext cx="77647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实验一手写数字识别</a:t>
            </a:r>
            <a:endParaRPr lang="zh-CN" altLang="en-US" sz="6000" b="1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82973" y="652725"/>
            <a:ext cx="4226054" cy="886197"/>
          </a:xfrm>
          <a:prstGeom prst="rect">
            <a:avLst/>
          </a:prstGeom>
        </p:spPr>
      </p:pic>
      <p:sp>
        <p:nvSpPr>
          <p:cNvPr id="13" name="TextBox 6"/>
          <p:cNvSpPr txBox="1"/>
          <p:nvPr>
            <p:custDataLst>
              <p:tags r:id="rId5"/>
            </p:custDataLst>
          </p:nvPr>
        </p:nvSpPr>
        <p:spPr>
          <a:xfrm>
            <a:off x="4147483" y="5644929"/>
            <a:ext cx="1961515" cy="397510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b="1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李增圣</a:t>
            </a:r>
            <a:endParaRPr lang="zh-CN" altLang="en-US" dirty="0" smtClean="0">
              <a:solidFill>
                <a:srgbClr val="194A9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7"/>
          <p:cNvSpPr txBox="1"/>
          <p:nvPr>
            <p:custDataLst>
              <p:tags r:id="rId6"/>
            </p:custDataLst>
          </p:nvPr>
        </p:nvSpPr>
        <p:spPr>
          <a:xfrm>
            <a:off x="7068659" y="5644929"/>
            <a:ext cx="2213610" cy="397510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r>
              <a:rPr lang="zh-CN" altLang="en-US" sz="2000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徐俊刚</a:t>
            </a:r>
            <a:endParaRPr lang="zh-CN" altLang="en-US" sz="2000" dirty="0" smtClean="0">
              <a:solidFill>
                <a:srgbClr val="194A9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7"/>
          <p:cNvSpPr>
            <a:spLocks noChangeAspect="1" noEditPoints="1"/>
          </p:cNvSpPr>
          <p:nvPr>
            <p:custDataLst>
              <p:tags r:id="rId7"/>
            </p:custDataLst>
          </p:nvPr>
        </p:nvSpPr>
        <p:spPr bwMode="auto">
          <a:xfrm>
            <a:off x="3596444" y="5611849"/>
            <a:ext cx="462900" cy="46624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rgbClr val="194A96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8"/>
          <p:cNvSpPr>
            <a:spLocks noChangeAspect="1" noEditPoints="1"/>
          </p:cNvSpPr>
          <p:nvPr>
            <p:custDataLst>
              <p:tags r:id="rId8"/>
            </p:custDataLst>
          </p:nvPr>
        </p:nvSpPr>
        <p:spPr bwMode="auto">
          <a:xfrm>
            <a:off x="6438230" y="5611848"/>
            <a:ext cx="464288" cy="466246"/>
          </a:xfrm>
          <a:custGeom>
            <a:avLst/>
            <a:gdLst>
              <a:gd name="T0" fmla="*/ 422 w 422"/>
              <a:gd name="T1" fmla="*/ 211 h 422"/>
              <a:gd name="T2" fmla="*/ 0 w 422"/>
              <a:gd name="T3" fmla="*/ 211 h 422"/>
              <a:gd name="T4" fmla="*/ 340 w 422"/>
              <a:gd name="T5" fmla="*/ 117 h 422"/>
              <a:gd name="T6" fmla="*/ 345 w 422"/>
              <a:gd name="T7" fmla="*/ 123 h 422"/>
              <a:gd name="T8" fmla="*/ 344 w 422"/>
              <a:gd name="T9" fmla="*/ 226 h 422"/>
              <a:gd name="T10" fmla="*/ 340 w 422"/>
              <a:gd name="T11" fmla="*/ 227 h 422"/>
              <a:gd name="T12" fmla="*/ 217 w 422"/>
              <a:gd name="T13" fmla="*/ 226 h 422"/>
              <a:gd name="T14" fmla="*/ 215 w 422"/>
              <a:gd name="T15" fmla="*/ 222 h 422"/>
              <a:gd name="T16" fmla="*/ 286 w 422"/>
              <a:gd name="T17" fmla="*/ 164 h 422"/>
              <a:gd name="T18" fmla="*/ 215 w 422"/>
              <a:gd name="T19" fmla="*/ 171 h 422"/>
              <a:gd name="T20" fmla="*/ 217 w 422"/>
              <a:gd name="T21" fmla="*/ 119 h 422"/>
              <a:gd name="T22" fmla="*/ 220 w 422"/>
              <a:gd name="T23" fmla="*/ 117 h 422"/>
              <a:gd name="T24" fmla="*/ 220 w 422"/>
              <a:gd name="T25" fmla="*/ 96 h 422"/>
              <a:gd name="T26" fmla="*/ 202 w 422"/>
              <a:gd name="T27" fmla="*/ 104 h 422"/>
              <a:gd name="T28" fmla="*/ 194 w 422"/>
              <a:gd name="T29" fmla="*/ 174 h 422"/>
              <a:gd name="T30" fmla="*/ 186 w 422"/>
              <a:gd name="T31" fmla="*/ 166 h 422"/>
              <a:gd name="T32" fmla="*/ 137 w 422"/>
              <a:gd name="T33" fmla="*/ 151 h 422"/>
              <a:gd name="T34" fmla="*/ 54 w 422"/>
              <a:gd name="T35" fmla="*/ 173 h 422"/>
              <a:gd name="T36" fmla="*/ 77 w 422"/>
              <a:gd name="T37" fmla="*/ 243 h 422"/>
              <a:gd name="T38" fmla="*/ 81 w 422"/>
              <a:gd name="T39" fmla="*/ 192 h 422"/>
              <a:gd name="T40" fmla="*/ 81 w 422"/>
              <a:gd name="T41" fmla="*/ 256 h 422"/>
              <a:gd name="T42" fmla="*/ 106 w 422"/>
              <a:gd name="T43" fmla="*/ 350 h 422"/>
              <a:gd name="T44" fmla="*/ 112 w 422"/>
              <a:gd name="T45" fmla="*/ 272 h 422"/>
              <a:gd name="T46" fmla="*/ 137 w 422"/>
              <a:gd name="T47" fmla="*/ 350 h 422"/>
              <a:gd name="T48" fmla="*/ 137 w 422"/>
              <a:gd name="T49" fmla="*/ 256 h 422"/>
              <a:gd name="T50" fmla="*/ 137 w 422"/>
              <a:gd name="T51" fmla="*/ 192 h 422"/>
              <a:gd name="T52" fmla="*/ 162 w 422"/>
              <a:gd name="T53" fmla="*/ 192 h 422"/>
              <a:gd name="T54" fmla="*/ 186 w 422"/>
              <a:gd name="T55" fmla="*/ 185 h 422"/>
              <a:gd name="T56" fmla="*/ 194 w 422"/>
              <a:gd name="T57" fmla="*/ 222 h 422"/>
              <a:gd name="T58" fmla="*/ 202 w 422"/>
              <a:gd name="T59" fmla="*/ 240 h 422"/>
              <a:gd name="T60" fmla="*/ 220 w 422"/>
              <a:gd name="T61" fmla="*/ 248 h 422"/>
              <a:gd name="T62" fmla="*/ 359 w 422"/>
              <a:gd name="T63" fmla="*/ 240 h 422"/>
              <a:gd name="T64" fmla="*/ 366 w 422"/>
              <a:gd name="T65" fmla="*/ 222 h 422"/>
              <a:gd name="T66" fmla="*/ 359 w 422"/>
              <a:gd name="T67" fmla="*/ 104 h 422"/>
              <a:gd name="T68" fmla="*/ 220 w 422"/>
              <a:gd name="T69" fmla="*/ 96 h 422"/>
              <a:gd name="T70" fmla="*/ 344 w 422"/>
              <a:gd name="T71" fmla="*/ 277 h 422"/>
              <a:gd name="T72" fmla="*/ 346 w 422"/>
              <a:gd name="T73" fmla="*/ 351 h 422"/>
              <a:gd name="T74" fmla="*/ 298 w 422"/>
              <a:gd name="T75" fmla="*/ 277 h 422"/>
              <a:gd name="T76" fmla="*/ 250 w 422"/>
              <a:gd name="T77" fmla="*/ 351 h 422"/>
              <a:gd name="T78" fmla="*/ 244 w 422"/>
              <a:gd name="T79" fmla="*/ 277 h 422"/>
              <a:gd name="T80" fmla="*/ 221 w 422"/>
              <a:gd name="T81" fmla="*/ 254 h 422"/>
              <a:gd name="T82" fmla="*/ 109 w 422"/>
              <a:gd name="T83" fmla="*/ 75 h 422"/>
              <a:gd name="T84" fmla="*/ 109 w 422"/>
              <a:gd name="T85" fmla="*/ 146 h 422"/>
              <a:gd name="T86" fmla="*/ 109 w 422"/>
              <a:gd name="T87" fmla="*/ 75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2" h="422">
                <a:moveTo>
                  <a:pt x="211" y="0"/>
                </a:moveTo>
                <a:cubicBezTo>
                  <a:pt x="327" y="0"/>
                  <a:pt x="422" y="94"/>
                  <a:pt x="422" y="211"/>
                </a:cubicBezTo>
                <a:cubicBezTo>
                  <a:pt x="422" y="327"/>
                  <a:pt x="327" y="422"/>
                  <a:pt x="211" y="422"/>
                </a:cubicBezTo>
                <a:cubicBezTo>
                  <a:pt x="94" y="422"/>
                  <a:pt x="0" y="327"/>
                  <a:pt x="0" y="211"/>
                </a:cubicBezTo>
                <a:cubicBezTo>
                  <a:pt x="0" y="94"/>
                  <a:pt x="94" y="0"/>
                  <a:pt x="211" y="0"/>
                </a:cubicBezTo>
                <a:close/>
                <a:moveTo>
                  <a:pt x="340" y="117"/>
                </a:moveTo>
                <a:cubicBezTo>
                  <a:pt x="341" y="117"/>
                  <a:pt x="343" y="118"/>
                  <a:pt x="344" y="119"/>
                </a:cubicBezTo>
                <a:cubicBezTo>
                  <a:pt x="345" y="120"/>
                  <a:pt x="345" y="121"/>
                  <a:pt x="345" y="123"/>
                </a:cubicBezTo>
                <a:lnTo>
                  <a:pt x="345" y="222"/>
                </a:lnTo>
                <a:cubicBezTo>
                  <a:pt x="345" y="223"/>
                  <a:pt x="345" y="225"/>
                  <a:pt x="344" y="226"/>
                </a:cubicBezTo>
                <a:lnTo>
                  <a:pt x="344" y="226"/>
                </a:lnTo>
                <a:cubicBezTo>
                  <a:pt x="343" y="227"/>
                  <a:pt x="341" y="227"/>
                  <a:pt x="340" y="227"/>
                </a:cubicBezTo>
                <a:lnTo>
                  <a:pt x="220" y="227"/>
                </a:lnTo>
                <a:cubicBezTo>
                  <a:pt x="219" y="227"/>
                  <a:pt x="218" y="227"/>
                  <a:pt x="217" y="226"/>
                </a:cubicBezTo>
                <a:lnTo>
                  <a:pt x="217" y="226"/>
                </a:lnTo>
                <a:cubicBezTo>
                  <a:pt x="216" y="225"/>
                  <a:pt x="215" y="223"/>
                  <a:pt x="215" y="222"/>
                </a:cubicBezTo>
                <a:lnTo>
                  <a:pt x="215" y="179"/>
                </a:lnTo>
                <a:lnTo>
                  <a:pt x="286" y="164"/>
                </a:lnTo>
                <a:lnTo>
                  <a:pt x="286" y="162"/>
                </a:lnTo>
                <a:lnTo>
                  <a:pt x="215" y="171"/>
                </a:lnTo>
                <a:lnTo>
                  <a:pt x="215" y="123"/>
                </a:lnTo>
                <a:cubicBezTo>
                  <a:pt x="215" y="121"/>
                  <a:pt x="216" y="120"/>
                  <a:pt x="217" y="119"/>
                </a:cubicBezTo>
                <a:lnTo>
                  <a:pt x="217" y="119"/>
                </a:lnTo>
                <a:cubicBezTo>
                  <a:pt x="218" y="118"/>
                  <a:pt x="219" y="117"/>
                  <a:pt x="220" y="117"/>
                </a:cubicBezTo>
                <a:lnTo>
                  <a:pt x="340" y="117"/>
                </a:lnTo>
                <a:close/>
                <a:moveTo>
                  <a:pt x="220" y="96"/>
                </a:moveTo>
                <a:cubicBezTo>
                  <a:pt x="213" y="96"/>
                  <a:pt x="206" y="99"/>
                  <a:pt x="202" y="104"/>
                </a:cubicBezTo>
                <a:lnTo>
                  <a:pt x="202" y="104"/>
                </a:lnTo>
                <a:cubicBezTo>
                  <a:pt x="197" y="109"/>
                  <a:pt x="194" y="115"/>
                  <a:pt x="194" y="123"/>
                </a:cubicBezTo>
                <a:lnTo>
                  <a:pt x="194" y="174"/>
                </a:lnTo>
                <a:lnTo>
                  <a:pt x="186" y="175"/>
                </a:lnTo>
                <a:lnTo>
                  <a:pt x="186" y="166"/>
                </a:lnTo>
                <a:lnTo>
                  <a:pt x="162" y="166"/>
                </a:lnTo>
                <a:lnTo>
                  <a:pt x="137" y="151"/>
                </a:lnTo>
                <a:lnTo>
                  <a:pt x="77" y="151"/>
                </a:lnTo>
                <a:cubicBezTo>
                  <a:pt x="64" y="151"/>
                  <a:pt x="54" y="161"/>
                  <a:pt x="54" y="173"/>
                </a:cubicBezTo>
                <a:lnTo>
                  <a:pt x="54" y="243"/>
                </a:lnTo>
                <a:lnTo>
                  <a:pt x="77" y="243"/>
                </a:lnTo>
                <a:lnTo>
                  <a:pt x="77" y="192"/>
                </a:lnTo>
                <a:lnTo>
                  <a:pt x="81" y="192"/>
                </a:lnTo>
                <a:lnTo>
                  <a:pt x="81" y="243"/>
                </a:lnTo>
                <a:lnTo>
                  <a:pt x="81" y="256"/>
                </a:lnTo>
                <a:lnTo>
                  <a:pt x="81" y="350"/>
                </a:lnTo>
                <a:lnTo>
                  <a:pt x="106" y="350"/>
                </a:lnTo>
                <a:lnTo>
                  <a:pt x="106" y="272"/>
                </a:lnTo>
                <a:lnTo>
                  <a:pt x="112" y="272"/>
                </a:lnTo>
                <a:lnTo>
                  <a:pt x="112" y="350"/>
                </a:lnTo>
                <a:lnTo>
                  <a:pt x="137" y="350"/>
                </a:lnTo>
                <a:lnTo>
                  <a:pt x="137" y="336"/>
                </a:lnTo>
                <a:lnTo>
                  <a:pt x="137" y="256"/>
                </a:lnTo>
                <a:lnTo>
                  <a:pt x="137" y="243"/>
                </a:lnTo>
                <a:lnTo>
                  <a:pt x="137" y="192"/>
                </a:lnTo>
                <a:lnTo>
                  <a:pt x="137" y="177"/>
                </a:lnTo>
                <a:lnTo>
                  <a:pt x="162" y="192"/>
                </a:lnTo>
                <a:lnTo>
                  <a:pt x="186" y="192"/>
                </a:lnTo>
                <a:lnTo>
                  <a:pt x="186" y="185"/>
                </a:lnTo>
                <a:lnTo>
                  <a:pt x="194" y="184"/>
                </a:lnTo>
                <a:lnTo>
                  <a:pt x="194" y="222"/>
                </a:lnTo>
                <a:cubicBezTo>
                  <a:pt x="194" y="229"/>
                  <a:pt x="197" y="236"/>
                  <a:pt x="202" y="240"/>
                </a:cubicBezTo>
                <a:lnTo>
                  <a:pt x="202" y="240"/>
                </a:lnTo>
                <a:lnTo>
                  <a:pt x="202" y="241"/>
                </a:lnTo>
                <a:cubicBezTo>
                  <a:pt x="207" y="245"/>
                  <a:pt x="213" y="248"/>
                  <a:pt x="220" y="248"/>
                </a:cubicBezTo>
                <a:lnTo>
                  <a:pt x="340" y="248"/>
                </a:lnTo>
                <a:cubicBezTo>
                  <a:pt x="347" y="248"/>
                  <a:pt x="354" y="245"/>
                  <a:pt x="359" y="240"/>
                </a:cubicBezTo>
                <a:lnTo>
                  <a:pt x="359" y="241"/>
                </a:lnTo>
                <a:cubicBezTo>
                  <a:pt x="363" y="236"/>
                  <a:pt x="366" y="229"/>
                  <a:pt x="366" y="222"/>
                </a:cubicBezTo>
                <a:lnTo>
                  <a:pt x="366" y="123"/>
                </a:lnTo>
                <a:cubicBezTo>
                  <a:pt x="366" y="115"/>
                  <a:pt x="363" y="109"/>
                  <a:pt x="359" y="104"/>
                </a:cubicBezTo>
                <a:cubicBezTo>
                  <a:pt x="354" y="99"/>
                  <a:pt x="347" y="96"/>
                  <a:pt x="340" y="96"/>
                </a:cubicBezTo>
                <a:lnTo>
                  <a:pt x="220" y="96"/>
                </a:lnTo>
                <a:close/>
                <a:moveTo>
                  <a:pt x="344" y="254"/>
                </a:moveTo>
                <a:lnTo>
                  <a:pt x="344" y="277"/>
                </a:lnTo>
                <a:lnTo>
                  <a:pt x="325" y="277"/>
                </a:lnTo>
                <a:lnTo>
                  <a:pt x="346" y="351"/>
                </a:lnTo>
                <a:lnTo>
                  <a:pt x="319" y="351"/>
                </a:lnTo>
                <a:lnTo>
                  <a:pt x="298" y="277"/>
                </a:lnTo>
                <a:lnTo>
                  <a:pt x="271" y="277"/>
                </a:lnTo>
                <a:lnTo>
                  <a:pt x="250" y="351"/>
                </a:lnTo>
                <a:lnTo>
                  <a:pt x="223" y="351"/>
                </a:lnTo>
                <a:lnTo>
                  <a:pt x="244" y="277"/>
                </a:lnTo>
                <a:lnTo>
                  <a:pt x="221" y="277"/>
                </a:lnTo>
                <a:lnTo>
                  <a:pt x="221" y="254"/>
                </a:lnTo>
                <a:lnTo>
                  <a:pt x="344" y="254"/>
                </a:lnTo>
                <a:close/>
                <a:moveTo>
                  <a:pt x="109" y="75"/>
                </a:moveTo>
                <a:cubicBezTo>
                  <a:pt x="129" y="75"/>
                  <a:pt x="145" y="91"/>
                  <a:pt x="145" y="111"/>
                </a:cubicBezTo>
                <a:cubicBezTo>
                  <a:pt x="145" y="130"/>
                  <a:pt x="129" y="146"/>
                  <a:pt x="109" y="146"/>
                </a:cubicBezTo>
                <a:cubicBezTo>
                  <a:pt x="90" y="146"/>
                  <a:pt x="74" y="130"/>
                  <a:pt x="74" y="111"/>
                </a:cubicBezTo>
                <a:cubicBezTo>
                  <a:pt x="74" y="91"/>
                  <a:pt x="90" y="75"/>
                  <a:pt x="109" y="75"/>
                </a:cubicBezTo>
                <a:close/>
              </a:path>
            </a:pathLst>
          </a:custGeom>
          <a:solidFill>
            <a:srgbClr val="194A96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Florian Bur - The Way">
            <a:hlinkClick r:id="" action="ppaction://media"/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11" cstate="print"/>
          <a:stretch>
            <a:fillRect/>
          </a:stretch>
        </p:blipFill>
        <p:spPr>
          <a:xfrm>
            <a:off x="-609600" y="6311900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 vol="100000" numSld="10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-1791046" y="1892300"/>
            <a:ext cx="5651845" cy="3073400"/>
          </a:xfrm>
          <a:prstGeom prst="roundRect">
            <a:avLst>
              <a:gd name="adj" fmla="val 50000"/>
            </a:avLst>
          </a:prstGeom>
          <a:solidFill>
            <a:srgbClr val="194A9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-1556426" y="1998319"/>
            <a:ext cx="5261917" cy="2861362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240835" y="6273633"/>
            <a:ext cx="1710330" cy="358653"/>
          </a:xfrm>
          <a:prstGeom prst="rect">
            <a:avLst/>
          </a:prstGeom>
        </p:spPr>
      </p:pic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>
            <a:off x="5685859" y="209992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>
            <a:off x="5685859" y="306785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>
            <p:custDataLst>
              <p:tags r:id="rId4"/>
            </p:custDataLst>
          </p:nvPr>
        </p:nvSpPr>
        <p:spPr>
          <a:xfrm>
            <a:off x="5685859" y="403577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59" name="圆角矩形 58"/>
          <p:cNvSpPr/>
          <p:nvPr>
            <p:custDataLst>
              <p:tags r:id="rId5"/>
            </p:custDataLst>
          </p:nvPr>
        </p:nvSpPr>
        <p:spPr>
          <a:xfrm>
            <a:off x="6790759" y="209992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实验</a:t>
            </a:r>
            <a:r>
              <a:rPr lang="zh-CN" altLang="en-US" sz="2000" b="1" dirty="0"/>
              <a:t>背景</a:t>
            </a:r>
            <a:endParaRPr lang="zh-CN" altLang="en-US" sz="2000" b="1" dirty="0"/>
          </a:p>
        </p:txBody>
      </p:sp>
      <p:sp>
        <p:nvSpPr>
          <p:cNvPr id="60" name="圆角矩形 59"/>
          <p:cNvSpPr/>
          <p:nvPr>
            <p:custDataLst>
              <p:tags r:id="rId6"/>
            </p:custDataLst>
          </p:nvPr>
        </p:nvSpPr>
        <p:spPr>
          <a:xfrm>
            <a:off x="6790759" y="306785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实验过程</a:t>
            </a:r>
            <a:endParaRPr lang="zh-CN" altLang="en-US" sz="2000" b="1" dirty="0"/>
          </a:p>
        </p:txBody>
      </p:sp>
      <p:sp>
        <p:nvSpPr>
          <p:cNvPr id="61" name="圆角矩形 60"/>
          <p:cNvSpPr/>
          <p:nvPr>
            <p:custDataLst>
              <p:tags r:id="rId7"/>
            </p:custDataLst>
          </p:nvPr>
        </p:nvSpPr>
        <p:spPr>
          <a:xfrm>
            <a:off x="6790759" y="403577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 smtClean="0"/>
              <a:t>实验</a:t>
            </a:r>
            <a:r>
              <a:rPr lang="zh-CN" altLang="en-US" sz="2000" b="1" dirty="0" smtClean="0"/>
              <a:t>结果</a:t>
            </a:r>
            <a:endParaRPr lang="zh-CN" altLang="en-US" sz="2000" b="1" dirty="0" smtClean="0"/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zh-CN" altLang="en-US" sz="586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194A9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1963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Part.01</a:t>
            </a:r>
            <a:endParaRPr lang="en-US" altLang="zh-CN" sz="2400" dirty="0">
              <a:solidFill>
                <a:srgbClr val="194A9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实验背景</a:t>
            </a:r>
            <a:endParaRPr lang="zh-CN" altLang="en-US" sz="4000" b="1" spc="600" dirty="0">
              <a:solidFill>
                <a:srgbClr val="194A9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48100" y="1047774"/>
            <a:ext cx="4495800" cy="9486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91676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2150" y="12065"/>
            <a:ext cx="2843530" cy="791845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/>
          <p:cNvSpPr txBox="1"/>
          <p:nvPr/>
        </p:nvSpPr>
        <p:spPr>
          <a:xfrm>
            <a:off x="3981374" y="217809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实验背景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9"/>
          <p:cNvSpPr txBox="1"/>
          <p:nvPr/>
        </p:nvSpPr>
        <p:spPr>
          <a:xfrm>
            <a:off x="979543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07450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32919" y="1144580"/>
            <a:ext cx="1888386" cy="37211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实验背景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图片 4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AutoShape 2" descr="图片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TextBox 9"/>
          <p:cNvSpPr txBox="1"/>
          <p:nvPr/>
        </p:nvSpPr>
        <p:spPr>
          <a:xfrm>
            <a:off x="685030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p>
            <a:pPr algn="ctr"/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endParaRPr lang="zh-CN" altLang="en-US" sz="16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194A9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1963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Part.02</a:t>
            </a:r>
            <a:endParaRPr lang="en-US" altLang="zh-CN" sz="2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sz="4000" b="1" spc="6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endParaRPr lang="zh-CN" altLang="en-US" sz="4000" b="1" spc="60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48100" y="1047774"/>
            <a:ext cx="4495800" cy="9486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91676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6074410" y="0"/>
            <a:ext cx="2843530" cy="791845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/>
          <p:cNvSpPr txBox="1"/>
          <p:nvPr/>
        </p:nvSpPr>
        <p:spPr>
          <a:xfrm>
            <a:off x="3981374" y="217809"/>
            <a:ext cx="1344000" cy="58737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实验背景</a:t>
            </a:r>
            <a:endParaRPr lang="zh-CN" altLang="en-US" sz="16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9"/>
          <p:cNvSpPr txBox="1"/>
          <p:nvPr/>
        </p:nvSpPr>
        <p:spPr>
          <a:xfrm>
            <a:off x="979543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07450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32919" y="1144580"/>
            <a:ext cx="1888386" cy="37211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endParaRPr lang="zh-CN" alt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图片 4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AutoShape 2" descr="图片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TextBox 9"/>
          <p:cNvSpPr txBox="1"/>
          <p:nvPr/>
        </p:nvSpPr>
        <p:spPr>
          <a:xfrm>
            <a:off x="685030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过程</a:t>
            </a:r>
            <a:endParaRPr lang="zh-CN" altLang="en-US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194A9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 dirty="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3327401" y="4789616"/>
            <a:ext cx="5537198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 smtClean="0">
                <a:solidFill>
                  <a:srgbClr val="194A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实验结果</a:t>
            </a:r>
            <a:endParaRPr lang="zh-CN" altLang="en-US" sz="4000" b="1" spc="600" dirty="0">
              <a:solidFill>
                <a:srgbClr val="194A9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48100" y="1047774"/>
            <a:ext cx="4495800" cy="94865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491220" y="3502820"/>
            <a:ext cx="11963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rgbClr val="12346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Part.03</a:t>
            </a:r>
            <a:endParaRPr lang="en-US" altLang="zh-CN" sz="2400" dirty="0">
              <a:solidFill>
                <a:srgbClr val="12346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91676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8916670" y="13335"/>
            <a:ext cx="2843530" cy="791845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7" name="TextBox 7"/>
          <p:cNvSpPr txBox="1"/>
          <p:nvPr/>
        </p:nvSpPr>
        <p:spPr>
          <a:xfrm>
            <a:off x="3981374" y="217809"/>
            <a:ext cx="1344000" cy="58737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实验背景</a:t>
            </a:r>
            <a:endParaRPr lang="zh-CN" altLang="en-US" sz="16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9"/>
          <p:cNvSpPr txBox="1"/>
          <p:nvPr/>
        </p:nvSpPr>
        <p:spPr>
          <a:xfrm>
            <a:off x="963922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结果</a:t>
            </a:r>
            <a:endParaRPr lang="zh-CN" altLang="en-US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074504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32919" y="1144580"/>
            <a:ext cx="1888386" cy="37211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zh-CN" alt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图片 4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1699" y="137165"/>
            <a:ext cx="2387399" cy="500633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AutoShape 2" descr="图片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TextBox 9"/>
          <p:cNvSpPr txBox="1"/>
          <p:nvPr/>
        </p:nvSpPr>
        <p:spPr>
          <a:xfrm>
            <a:off x="6850304" y="217808"/>
            <a:ext cx="1344000" cy="340995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p>
            <a:pPr algn="ctr"/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实验过程</a:t>
            </a:r>
            <a:endParaRPr lang="zh-CN" altLang="en-US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H_Other_8"/>
          <p:cNvPicPr/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5400000" flipH="1">
            <a:off x="6024000" y="-3032194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MH_Other_8"/>
          <p:cNvPicPr/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16200000" flipH="1" flipV="1">
            <a:off x="6024001" y="-127232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2204967"/>
            <a:ext cx="12192000" cy="2861362"/>
          </a:xfrm>
          <a:prstGeom prst="rect">
            <a:avLst/>
          </a:prstGeom>
          <a:solidFill>
            <a:srgbClr val="194A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0" y="3137598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请各位</a:t>
            </a:r>
            <a:r>
              <a:rPr lang="zh-CN" altLang="en-US" sz="66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老师同学指正</a:t>
            </a:r>
            <a:endParaRPr lang="zh-CN" altLang="en-US" sz="66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82973" y="652725"/>
            <a:ext cx="4226054" cy="886197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MH" val="20151121191650"/>
  <p:tag name="MH_LIBRARY" val="GRAPHIC"/>
  <p:tag name="MH_TYPE" val="Other"/>
  <p:tag name="MH_ORDER" val="8"/>
</p:tagLst>
</file>

<file path=ppt/tags/tag10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11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12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13.xml><?xml version="1.0" encoding="utf-8"?>
<p:tagLst xmlns:p="http://schemas.openxmlformats.org/presentationml/2006/main">
  <p:tag name="MH" val="20151121191650"/>
  <p:tag name="MH_LIBRARY" val="GRAPHIC"/>
  <p:tag name="MH_TYPE" val="Other"/>
  <p:tag name="MH_ORDER" val="8"/>
</p:tagLst>
</file>

<file path=ppt/tags/tag14.xml><?xml version="1.0" encoding="utf-8"?>
<p:tagLst xmlns:p="http://schemas.openxmlformats.org/presentationml/2006/main">
  <p:tag name="MH" val="20151121191650"/>
  <p:tag name="MH_LIBRARY" val="GRAPHIC"/>
  <p:tag name="MH_TYPE" val="Other"/>
  <p:tag name="MH_ORDER" val="8"/>
</p:tagLst>
</file>

<file path=ppt/tags/tag2.xml><?xml version="1.0" encoding="utf-8"?>
<p:tagLst xmlns:p="http://schemas.openxmlformats.org/presentationml/2006/main">
  <p:tag name="MH" val="20151121191650"/>
  <p:tag name="MH_LIBRARY" val="GRAPHIC"/>
  <p:tag name="MH_TYPE" val="Other"/>
  <p:tag name="MH_ORDER" val="8"/>
</p:tagLst>
</file>

<file path=ppt/tags/tag3.xml><?xml version="1.0" encoding="utf-8"?>
<p:tagLst xmlns:p="http://schemas.openxmlformats.org/presentationml/2006/main">
  <p:tag name="KSO_WM_DIAGRAM_VIRTUALLY_FRAME" val="{&quot;height&quot;:36.712283464566916,&quot;left&quot;:283.1845669291339,&quot;top&quot;:441.87779527559053,&quot;width&quot;:478.5777559055118}"/>
</p:tagLst>
</file>

<file path=ppt/tags/tag4.xml><?xml version="1.0" encoding="utf-8"?>
<p:tagLst xmlns:p="http://schemas.openxmlformats.org/presentationml/2006/main">
  <p:tag name="KSO_WM_DIAGRAM_VIRTUALLY_FRAME" val="{&quot;height&quot;:36.712283464566916,&quot;left&quot;:283.1845669291339,&quot;top&quot;:441.87779527559053,&quot;width&quot;:478.5777559055118}"/>
</p:tagLst>
</file>

<file path=ppt/tags/tag5.xml><?xml version="1.0" encoding="utf-8"?>
<p:tagLst xmlns:p="http://schemas.openxmlformats.org/presentationml/2006/main">
  <p:tag name="KSO_WM_DIAGRAM_VIRTUALLY_FRAME" val="{&quot;height&quot;:36.712283464566916,&quot;left&quot;:283.1845669291339,&quot;top&quot;:441.87779527559053,&quot;width&quot;:478.5777559055118}"/>
</p:tagLst>
</file>

<file path=ppt/tags/tag6.xml><?xml version="1.0" encoding="utf-8"?>
<p:tagLst xmlns:p="http://schemas.openxmlformats.org/presentationml/2006/main">
  <p:tag name="KSO_WM_DIAGRAM_VIRTUALLY_FRAME" val="{&quot;height&quot;:36.712283464566916,&quot;left&quot;:283.1845669291339,&quot;top&quot;:441.87779527559053,&quot;width&quot;:478.5777559055118}"/>
</p:tagLst>
</file>

<file path=ppt/tags/tag7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8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9.xml><?xml version="1.0" encoding="utf-8"?>
<p:tagLst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heme/theme1.xml><?xml version="1.0" encoding="utf-8"?>
<a:theme xmlns:a="http://schemas.openxmlformats.org/drawingml/2006/main" name="Office 主题​​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</Words>
  <Application>WPS 演示</Application>
  <PresentationFormat>宽屏</PresentationFormat>
  <Paragraphs>68</Paragraphs>
  <Slides>9</Slides>
  <Notes>17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Impact MT Std</vt:lpstr>
      <vt:lpstr>华文宋体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答辩-19</dc:title>
  <dc:creator>LP</dc:creator>
  <cp:lastModifiedBy>sakura</cp:lastModifiedBy>
  <cp:revision>150</cp:revision>
  <dcterms:created xsi:type="dcterms:W3CDTF">2025-04-15T04:12:00Z</dcterms:created>
  <dcterms:modified xsi:type="dcterms:W3CDTF">2025-04-21T07:52:21Z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2052-12.1.0.20784</vt:lpwstr>
  </property>
  <property fmtid="{D5CDD505-2E9C-101B-9397-08002B2CF9AE}" pid="3" name="ICV">
    <vt:lpwstr>9A52F2A306A7939B1FDCFD674C50AFAF_42</vt:lpwstr>
  </property>
</Properties>
</file>

<file path=docProps/thumbnail.jpeg>
</file>